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64" r:id="rId13"/>
    <p:sldId id="271" r:id="rId14"/>
    <p:sldId id="26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56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01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37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7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90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50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95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15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4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91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18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277D-3969-42CF-9101-E4A8B3D751FB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ACB4-5662-4F6B-9F27-9CC64A3483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8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Computerspielentwicklung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Interdisziplinäre Projektarbeit</a:t>
            </a:r>
          </a:p>
        </p:txBody>
      </p:sp>
    </p:spTree>
    <p:extLst>
      <p:ext uri="{BB962C8B-B14F-4D97-AF65-F5344CB8AC3E}">
        <p14:creationId xmlns:p14="http://schemas.microsoft.com/office/powerpoint/2010/main" val="174975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Weiche Kriterien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Spiel macht Spaß und hat eine Nutzerbasis</a:t>
            </a:r>
          </a:p>
          <a:p>
            <a:r>
              <a:rPr lang="de-DE" dirty="0"/>
              <a:t>Die Nutzerzufriedenheit steigt nach Erkenntnissen der Nutzerstudie</a:t>
            </a:r>
          </a:p>
          <a:p>
            <a:r>
              <a:rPr lang="de-DE" dirty="0"/>
              <a:t>Die Nutzerstudien werden professionell und sinnvoll durchgeführt</a:t>
            </a:r>
          </a:p>
          <a:p>
            <a:r>
              <a:rPr lang="de-DE" dirty="0"/>
              <a:t>Arbeitsteilung und –</a:t>
            </a:r>
            <a:r>
              <a:rPr lang="de-DE" dirty="0" err="1"/>
              <a:t>organisation</a:t>
            </a:r>
            <a:r>
              <a:rPr lang="de-DE" dirty="0"/>
              <a:t> funktionieren gut</a:t>
            </a:r>
          </a:p>
          <a:p>
            <a:r>
              <a:rPr lang="de-DE" dirty="0"/>
              <a:t>Team Spirit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67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 so wichtig, aber nett wenn es da ist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Originalität – lieber ein guter Klon als ein Konzept, das nicht funktioniert</a:t>
            </a:r>
          </a:p>
          <a:p>
            <a:r>
              <a:rPr lang="de-DE" dirty="0"/>
              <a:t>Künstlerischer/sozialer Anspruch – Ich bin immer dafür die Welt zu verbessern, aber für dieses Projekt ist es nicht notwendig</a:t>
            </a:r>
          </a:p>
          <a:p>
            <a:r>
              <a:rPr lang="de-DE" dirty="0"/>
              <a:t>Absolute Bugfreiheit – Ist in der Zeit nicht zu machen</a:t>
            </a:r>
          </a:p>
          <a:p>
            <a:r>
              <a:rPr lang="de-DE" dirty="0"/>
              <a:t>Gute Bewertungen im App Store – Ehrliches Feedback ist mir lieber</a:t>
            </a:r>
          </a:p>
          <a:p>
            <a:r>
              <a:rPr lang="de-DE" dirty="0"/>
              <a:t>Komplexer/langer Content – Macht viel Arbeit, könnte aber sein, dass ich nur 5 Minuten spiele</a:t>
            </a:r>
          </a:p>
          <a:p>
            <a:r>
              <a:rPr lang="de-DE" dirty="0"/>
              <a:t>Perfektionismus – Lieber schnell ein Release mit einer halbfertigen Version als warten bis alles perfekt 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3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Meilensteine und </a:t>
            </a:r>
            <a:r>
              <a:rPr lang="de-DE" dirty="0" err="1"/>
              <a:t>Deliverables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11.10. erstes Treffen, Gruppeneinteilung und Rollenzuteilung</a:t>
            </a:r>
          </a:p>
          <a:p>
            <a:r>
              <a:rPr lang="de-DE" dirty="0"/>
              <a:t>13.10 Blockseminar – Teambuilding</a:t>
            </a:r>
          </a:p>
          <a:p>
            <a:r>
              <a:rPr lang="de-DE" dirty="0"/>
              <a:t>18.10 Zweites Treffen, Nachzügler, Fragen, keine </a:t>
            </a:r>
            <a:r>
              <a:rPr lang="de-DE" dirty="0" err="1"/>
              <a:t>Deliverables</a:t>
            </a:r>
            <a:endParaRPr lang="de-DE" dirty="0"/>
          </a:p>
          <a:p>
            <a:r>
              <a:rPr lang="de-DE" dirty="0"/>
              <a:t>25.10. Konzeptvorstellung (jeweils 15 min; Entwurfsstadium reicht)</a:t>
            </a:r>
          </a:p>
          <a:p>
            <a:r>
              <a:rPr lang="de-DE" dirty="0"/>
              <a:t>9.11. Nutzerstudienkonzept (jeweils 15 min)</a:t>
            </a:r>
          </a:p>
          <a:p>
            <a:r>
              <a:rPr lang="de-DE" dirty="0"/>
              <a:t>16.11. Vorstellung der Prototypen bzw. technisches Konzept</a:t>
            </a:r>
          </a:p>
          <a:p>
            <a:r>
              <a:rPr lang="de-DE" dirty="0"/>
              <a:t>22.11. Berichte zum Stand und Planung bei Content</a:t>
            </a:r>
          </a:p>
          <a:p>
            <a:r>
              <a:rPr lang="de-DE" dirty="0"/>
              <a:t>Dazwischen: Release der Alpha, weitere Termine nach Absprache</a:t>
            </a:r>
          </a:p>
          <a:p>
            <a:r>
              <a:rPr lang="de-DE" dirty="0"/>
              <a:t>7.2/9.2. Endvorstellung des Projekts </a:t>
            </a:r>
          </a:p>
          <a:p>
            <a:r>
              <a:rPr lang="de-DE" dirty="0"/>
              <a:t>Finale Hausarbeit (11.2.2018)</a:t>
            </a:r>
          </a:p>
          <a:p>
            <a:r>
              <a:rPr lang="de-DE" dirty="0"/>
              <a:t>Mitarbeitergespräche nach Vereinbarung im Februar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840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8408-D591-4669-BE4D-5F4E3D11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Blockseminar/Übung Teambuilding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58584F-445F-4069-A22E-FB49FD34F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Am Samstag um 10 Uhr bis 17 Uhr im Philosophikum </a:t>
            </a:r>
          </a:p>
          <a:p>
            <a:r>
              <a:rPr lang="de-DE" dirty="0"/>
              <a:t>Es gibt Wasser, Cola und </a:t>
            </a:r>
          </a:p>
          <a:p>
            <a:r>
              <a:rPr lang="de-DE" dirty="0"/>
              <a:t>Das ganze ist eine Übung und kann auch als solche angerechnet werden.</a:t>
            </a:r>
          </a:p>
          <a:p>
            <a:r>
              <a:rPr lang="de-DE" dirty="0"/>
              <a:t>Darüber hinaus gibt es ein Zertifikat zur Teilnahme. </a:t>
            </a:r>
          </a:p>
          <a:p>
            <a:r>
              <a:rPr lang="de-DE" dirty="0"/>
              <a:t>Grund 1</a:t>
            </a:r>
          </a:p>
          <a:p>
            <a:r>
              <a:rPr lang="de-DE" dirty="0"/>
              <a:t>Grund 2</a:t>
            </a:r>
          </a:p>
          <a:p>
            <a:r>
              <a:rPr lang="de-DE" dirty="0"/>
              <a:t>Insgesamt drei Termine: 13.10., kurz vor Weihnachten, 9.2.</a:t>
            </a:r>
          </a:p>
          <a:p>
            <a:r>
              <a:rPr lang="de-DE" dirty="0"/>
              <a:t>Teilnahme ist freiwillig, stattdessen kann auch eine Ersatzleitung erbracht werden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Hut der hat drei Ecken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Folgende Rollen sollten in der Gruppe vergeben werden: </a:t>
            </a:r>
          </a:p>
          <a:p>
            <a:pPr lvl="1"/>
            <a:r>
              <a:rPr lang="de-DE" dirty="0"/>
              <a:t>Projektleiter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Produzent (Hüter des Konzepts)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Content (Level, Musik, Grafik, …)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Programmierer (einer sollte die Rolle des Admins übernehmen)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Nutzerstudie (Entwurf und Durchführung)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Community Manager (wenn ihr den Fokus auf </a:t>
            </a:r>
            <a:r>
              <a:rPr lang="de-DE" dirty="0" err="1"/>
              <a:t>Social</a:t>
            </a:r>
            <a:r>
              <a:rPr lang="de-DE" dirty="0"/>
              <a:t> Media legt)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34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Computerspiele?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4" t="40426" r="45248" b="16241"/>
          <a:stretch/>
        </p:blipFill>
        <p:spPr>
          <a:xfrm>
            <a:off x="3184264" y="1548075"/>
            <a:ext cx="5462701" cy="422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6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Computerspiele (2)?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Studium gibt es zwar Gruppenarbeit, aber selten in großen Gruppen und fast nie mit expliziter Rollenaufteilung</a:t>
            </a:r>
          </a:p>
          <a:p>
            <a:r>
              <a:rPr lang="de-DE" dirty="0"/>
              <a:t>Im späteren Arbeitsleben ist dies allerdings der Normalfall</a:t>
            </a:r>
          </a:p>
          <a:p>
            <a:r>
              <a:rPr lang="de-DE" dirty="0"/>
              <a:t>Die Herausforderungen dabei: </a:t>
            </a:r>
          </a:p>
          <a:p>
            <a:pPr lvl="1"/>
            <a:r>
              <a:rPr lang="de-DE" dirty="0"/>
              <a:t>Interdisziplinäre Zusammenarbeit</a:t>
            </a:r>
          </a:p>
          <a:p>
            <a:pPr lvl="1"/>
            <a:r>
              <a:rPr lang="de-DE" dirty="0"/>
              <a:t>Hierarchie</a:t>
            </a:r>
          </a:p>
          <a:p>
            <a:pPr lvl="1"/>
            <a:r>
              <a:rPr lang="de-DE" dirty="0"/>
              <a:t>Verlässlichkeit im Praxistest</a:t>
            </a:r>
          </a:p>
          <a:p>
            <a:r>
              <a:rPr lang="de-DE" dirty="0"/>
              <a:t>Computerspielentwicklung bietet all dies und mehr</a:t>
            </a:r>
          </a:p>
          <a:p>
            <a:r>
              <a:rPr lang="de-DE" dirty="0"/>
              <a:t>Es macht Spaß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8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Experiment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Eine Gruppe von Studenten durchläuft den kompletten Entwicklungszyklus vom Konzept zum Onlinegang</a:t>
            </a:r>
          </a:p>
          <a:p>
            <a:r>
              <a:rPr lang="de-DE" dirty="0"/>
              <a:t>Den kompletten Zyklus?</a:t>
            </a:r>
          </a:p>
          <a:p>
            <a:pPr lvl="1"/>
            <a:r>
              <a:rPr lang="de-DE" dirty="0"/>
              <a:t>Ohne Geld/Geschäftsmodell</a:t>
            </a:r>
          </a:p>
          <a:p>
            <a:pPr lvl="1"/>
            <a:r>
              <a:rPr lang="de-DE" dirty="0"/>
              <a:t>Daher nur kostenloses Marketing, wie </a:t>
            </a:r>
            <a:r>
              <a:rPr lang="de-DE" dirty="0" err="1"/>
              <a:t>Facebookgruppe</a:t>
            </a:r>
            <a:r>
              <a:rPr lang="de-DE" dirty="0"/>
              <a:t>, Play Store, etc. </a:t>
            </a:r>
          </a:p>
          <a:p>
            <a:r>
              <a:rPr lang="de-DE" dirty="0"/>
              <a:t>Thema ist dieses Jahr Multiplayer</a:t>
            </a:r>
          </a:p>
          <a:p>
            <a:r>
              <a:rPr lang="de-DE" dirty="0"/>
              <a:t>Fokus und Messgröße ist wie immer Nutzerzufriedenheit</a:t>
            </a:r>
          </a:p>
          <a:p>
            <a:r>
              <a:rPr lang="de-DE" dirty="0"/>
              <a:t>Nicht so relevant ist künstlerischer Ausdruck</a:t>
            </a:r>
          </a:p>
        </p:txBody>
      </p:sp>
    </p:spTree>
    <p:extLst>
      <p:ext uri="{BB962C8B-B14F-4D97-AF65-F5344CB8AC3E}">
        <p14:creationId xmlns:p14="http://schemas.microsoft.com/office/powerpoint/2010/main" val="26491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Organisation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Große Gruppen (7-10 Studenten) mit spezialisierten Aufgaben</a:t>
            </a:r>
          </a:p>
          <a:p>
            <a:pPr lvl="1"/>
            <a:r>
              <a:rPr lang="de-DE" dirty="0"/>
              <a:t>Entwickeln ein Computerspiel</a:t>
            </a:r>
          </a:p>
          <a:p>
            <a:pPr lvl="2"/>
            <a:r>
              <a:rPr lang="de-DE" dirty="0"/>
              <a:t>Programmierung</a:t>
            </a:r>
          </a:p>
          <a:p>
            <a:pPr lvl="2"/>
            <a:r>
              <a:rPr lang="de-DE" dirty="0"/>
              <a:t>Content (Graphik, Musik, etc. )</a:t>
            </a:r>
          </a:p>
          <a:p>
            <a:pPr lvl="1"/>
            <a:r>
              <a:rPr lang="de-DE" dirty="0"/>
              <a:t>Überprüfen Nutzerzufriedenheit</a:t>
            </a:r>
          </a:p>
          <a:p>
            <a:pPr lvl="1"/>
            <a:r>
              <a:rPr lang="de-DE" dirty="0"/>
              <a:t>Verbessern das Spiel mit diesen Erkenntnissen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Und das alles in nur einem Semester!</a:t>
            </a:r>
          </a:p>
        </p:txBody>
      </p:sp>
    </p:spTree>
    <p:extLst>
      <p:ext uri="{BB962C8B-B14F-4D97-AF65-F5344CB8AC3E}">
        <p14:creationId xmlns:p14="http://schemas.microsoft.com/office/powerpoint/2010/main" val="71446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 at </a:t>
            </a:r>
            <a:r>
              <a:rPr lang="de-DE" dirty="0" err="1"/>
              <a:t>the</a:t>
            </a:r>
            <a:r>
              <a:rPr lang="de-DE" dirty="0"/>
              <a:t> end…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Am Ende muss jede Gruppe ein Dokument einreichen</a:t>
            </a:r>
          </a:p>
          <a:p>
            <a:pPr lvl="1"/>
            <a:r>
              <a:rPr lang="de-DE" dirty="0"/>
              <a:t>Ca. 15 Seiten Spielbeschreibung: technische Dokumentation, Konzepte, etc. </a:t>
            </a:r>
          </a:p>
          <a:p>
            <a:pPr lvl="1"/>
            <a:r>
              <a:rPr lang="de-DE" dirty="0"/>
              <a:t>Ca. n Seiten Teambeschreibung: Eine Seite pro Teammitglied, was habe ich gemacht (gern in Zahlen), was ist dabei herausgekommen, </a:t>
            </a:r>
            <a:r>
              <a:rPr lang="de-DE" dirty="0" err="1"/>
              <a:t>Testimonials</a:t>
            </a:r>
            <a:r>
              <a:rPr lang="de-DE" dirty="0"/>
              <a:t> von anderen + Team Spirit, Teambildungsmaßnahmen, etc. </a:t>
            </a:r>
          </a:p>
          <a:p>
            <a:pPr lvl="1"/>
            <a:r>
              <a:rPr lang="de-DE" dirty="0"/>
              <a:t>Ca. 5 Seiten Post </a:t>
            </a:r>
            <a:r>
              <a:rPr lang="de-DE" dirty="0" err="1"/>
              <a:t>Mortem</a:t>
            </a:r>
            <a:r>
              <a:rPr lang="de-DE" dirty="0"/>
              <a:t>: Was haben wir gelernt? Was ist schief gegangen? Was war gut, was schlecht? Etc.  </a:t>
            </a:r>
          </a:p>
          <a:p>
            <a:r>
              <a:rPr lang="de-DE" dirty="0"/>
              <a:t>Pro Person ein Mitarbeitergespräch</a:t>
            </a:r>
          </a:p>
          <a:p>
            <a:pPr lvl="1"/>
            <a:r>
              <a:rPr lang="de-DE" dirty="0"/>
              <a:t>Ca. 10 Minuten berichten wie es gelaufen ist, was genau passiert ist</a:t>
            </a:r>
          </a:p>
          <a:p>
            <a:pPr lvl="1"/>
            <a:r>
              <a:rPr lang="de-DE" dirty="0"/>
              <a:t>Basis ist die Teambeschreibung</a:t>
            </a:r>
          </a:p>
        </p:txBody>
      </p:sp>
    </p:spTree>
    <p:extLst>
      <p:ext uri="{BB962C8B-B14F-4D97-AF65-F5344CB8AC3E}">
        <p14:creationId xmlns:p14="http://schemas.microsoft.com/office/powerpoint/2010/main" val="379116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 at </a:t>
            </a:r>
            <a:r>
              <a:rPr lang="de-DE" dirty="0" err="1"/>
              <a:t>the</a:t>
            </a:r>
            <a:r>
              <a:rPr lang="de-DE" dirty="0"/>
              <a:t> end…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Bewertungskriterien</a:t>
            </a:r>
          </a:p>
          <a:p>
            <a:pPr lvl="1"/>
            <a:r>
              <a:rPr lang="de-DE" dirty="0"/>
              <a:t>Spielbeschreibung: Technische Höhe, Kreativität, Präsentation </a:t>
            </a:r>
          </a:p>
          <a:p>
            <a:pPr lvl="1"/>
            <a:r>
              <a:rPr lang="de-DE" dirty="0"/>
              <a:t>Post </a:t>
            </a:r>
            <a:r>
              <a:rPr lang="de-DE" dirty="0" err="1"/>
              <a:t>Mortem</a:t>
            </a:r>
            <a:r>
              <a:rPr lang="de-DE" dirty="0"/>
              <a:t>: Ehrlichkeit, Lerneffekt für mich, </a:t>
            </a:r>
            <a:r>
              <a:rPr lang="de-DE" dirty="0" err="1"/>
              <a:t>Konstruktivität</a:t>
            </a:r>
            <a:endParaRPr lang="de-DE" dirty="0"/>
          </a:p>
          <a:p>
            <a:pPr lvl="1"/>
            <a:r>
              <a:rPr lang="de-DE" dirty="0"/>
              <a:t>Teambeschreibung: (Beeinflusst insbesondere die individuelle Note) </a:t>
            </a:r>
            <a:br>
              <a:rPr lang="de-DE" dirty="0"/>
            </a:br>
            <a:r>
              <a:rPr lang="de-DE" dirty="0"/>
              <a:t>Quantität und Qualität der Arbeit, Soft Skills</a:t>
            </a:r>
          </a:p>
          <a:p>
            <a:pPr lvl="1"/>
            <a:r>
              <a:rPr lang="de-DE" dirty="0"/>
              <a:t>Mitarbeitergespräch: (Beeinflusst insbesondere die individuelle Note) </a:t>
            </a:r>
            <a:br>
              <a:rPr lang="de-DE" dirty="0"/>
            </a:br>
            <a:r>
              <a:rPr lang="de-DE" dirty="0"/>
              <a:t>Überprüfen der Teambeschreibung</a:t>
            </a:r>
          </a:p>
        </p:txBody>
      </p:sp>
    </p:spTree>
    <p:extLst>
      <p:ext uri="{BB962C8B-B14F-4D97-AF65-F5344CB8AC3E}">
        <p14:creationId xmlns:p14="http://schemas.microsoft.com/office/powerpoint/2010/main" val="249899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 at </a:t>
            </a:r>
            <a:r>
              <a:rPr lang="de-DE" dirty="0" err="1"/>
              <a:t>the</a:t>
            </a:r>
            <a:r>
              <a:rPr lang="de-DE" dirty="0"/>
              <a:t> end… (3)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alles schief geht (ein Dokument pro Person): </a:t>
            </a:r>
          </a:p>
          <a:p>
            <a:pPr lvl="1"/>
            <a:r>
              <a:rPr lang="de-DE" dirty="0"/>
              <a:t>Ca. 3 Seiten Arbeitsbeschreibung: was habe ich gemacht (gern in Zahlen), was ist dabei herausgekommen, etc. </a:t>
            </a:r>
          </a:p>
          <a:p>
            <a:pPr lvl="1"/>
            <a:r>
              <a:rPr lang="de-DE" dirty="0"/>
              <a:t>Ca. 5 Seiten Post </a:t>
            </a:r>
            <a:r>
              <a:rPr lang="de-DE" dirty="0" err="1"/>
              <a:t>Mortem</a:t>
            </a:r>
            <a:r>
              <a:rPr lang="de-DE" dirty="0"/>
              <a:t>: Warum gebe ich nicht mit der Gruppe ab? Was habe ich gelernt? Was ist schief gegangen? Was war gut, was schlecht? </a:t>
            </a:r>
          </a:p>
          <a:p>
            <a:r>
              <a:rPr lang="de-DE" dirty="0"/>
              <a:t>Bitte vor der Abgabe ankündigen!</a:t>
            </a:r>
          </a:p>
          <a:p>
            <a:r>
              <a:rPr lang="de-DE" dirty="0"/>
              <a:t>Mitarbeitergespräch wie bei den anderen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64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Harte Kriterien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>
            <a:normAutofit/>
          </a:bodyPr>
          <a:lstStyle/>
          <a:p>
            <a:r>
              <a:rPr lang="de-DE" dirty="0"/>
              <a:t>Ein lauffähiges Spiel entsteht</a:t>
            </a:r>
          </a:p>
          <a:p>
            <a:pPr lvl="1"/>
            <a:r>
              <a:rPr lang="de-DE" dirty="0"/>
              <a:t>Das Spiel ist lauffähig auf einer Plattform, die ich besitze</a:t>
            </a:r>
          </a:p>
          <a:p>
            <a:pPr lvl="2"/>
            <a:r>
              <a:rPr lang="de-DE" dirty="0" err="1"/>
              <a:t>Galaxy</a:t>
            </a:r>
            <a:r>
              <a:rPr lang="de-DE" dirty="0"/>
              <a:t> S4 mit Android 5, PC mit Chrome, Facebook</a:t>
            </a:r>
          </a:p>
          <a:p>
            <a:pPr lvl="2"/>
            <a:r>
              <a:rPr lang="de-DE" dirty="0"/>
              <a:t>Im Notfall kann ich auch eine Plattform benutzen, die mir zur Verfügung gestellt wird</a:t>
            </a:r>
          </a:p>
          <a:p>
            <a:pPr lvl="1"/>
            <a:r>
              <a:rPr lang="de-DE" dirty="0"/>
              <a:t>Unter Instruktion bin ich in der Lage fünf Minuten am Stück sinnvoll zu spielen</a:t>
            </a:r>
          </a:p>
          <a:p>
            <a:r>
              <a:rPr lang="de-DE" dirty="0"/>
              <a:t>Mindestens zwei Experimente zu Nutzern wurden durchgeführt </a:t>
            </a:r>
          </a:p>
          <a:p>
            <a:pPr lvl="1"/>
            <a:r>
              <a:rPr lang="de-DE" dirty="0"/>
              <a:t>Vorher! gab es ein Konzept was diese Experimente messen sollen</a:t>
            </a:r>
          </a:p>
          <a:p>
            <a:pPr lvl="1"/>
            <a:r>
              <a:rPr lang="de-DE" dirty="0"/>
              <a:t>eins davon am eigentlichen Spiel, wenn dies möglich ist</a:t>
            </a:r>
          </a:p>
          <a:p>
            <a:pPr lvl="1"/>
            <a:r>
              <a:rPr lang="de-DE" dirty="0"/>
              <a:t>Irgendwelchen sinnvollen Ergebnisse kamen heraus</a:t>
            </a:r>
          </a:p>
          <a:p>
            <a:r>
              <a:rPr lang="de-DE" dirty="0"/>
              <a:t>Jeder erfüllt (s)eine Aufgabe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826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Breitbild</PresentationFormat>
  <Paragraphs>111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Computerspielentwicklung</vt:lpstr>
      <vt:lpstr>Warum Computerspiele?</vt:lpstr>
      <vt:lpstr>Warum Computerspiele (2)?</vt:lpstr>
      <vt:lpstr>Das Experiment </vt:lpstr>
      <vt:lpstr>Organisation</vt:lpstr>
      <vt:lpstr>Start at the end…</vt:lpstr>
      <vt:lpstr>Start at the end… (2)</vt:lpstr>
      <vt:lpstr>Start at the end… (3)</vt:lpstr>
      <vt:lpstr>Harte Kriterien</vt:lpstr>
      <vt:lpstr>Weiche Kriterien</vt:lpstr>
      <vt:lpstr>Nicht so wichtig, aber nett wenn es da ist</vt:lpstr>
      <vt:lpstr>Meilensteine und Deliverables</vt:lpstr>
      <vt:lpstr>Blockseminar/Übung Teambuilding</vt:lpstr>
      <vt:lpstr>Mein Hut der hat drei Ecken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Computerspielsucht</dc:title>
  <dc:creator>bmathiak</dc:creator>
  <cp:lastModifiedBy>ma</cp:lastModifiedBy>
  <cp:revision>29</cp:revision>
  <dcterms:created xsi:type="dcterms:W3CDTF">2015-09-14T08:06:39Z</dcterms:created>
  <dcterms:modified xsi:type="dcterms:W3CDTF">2018-10-08T12:01:56Z</dcterms:modified>
</cp:coreProperties>
</file>